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  <p:sldMasterId id="2147483663" r:id="rId2"/>
  </p:sldMasterIdLst>
  <p:sldIdLst>
    <p:sldId id="256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21" d="100"/>
          <a:sy n="121" d="100"/>
        </p:scale>
        <p:origin x="190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56592" y="1888435"/>
            <a:ext cx="7394712" cy="1152939"/>
          </a:xfrm>
        </p:spPr>
        <p:txBody>
          <a:bodyPr anchor="b">
            <a:normAutofit/>
          </a:bodyPr>
          <a:lstStyle>
            <a:lvl1pPr algn="ctr">
              <a:defRPr sz="36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56592" y="3179073"/>
            <a:ext cx="7394712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C33C5B-E0B1-F048-8DAB-8C71B934936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72110" y="6709705"/>
            <a:ext cx="2057400" cy="12396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2739BC-D8FA-98C3-1D44-D100C5FC8E5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966829" y="6709705"/>
            <a:ext cx="3553243" cy="12396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D457EC7-8083-8CF1-2106-42E88FD2DF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922604" y="6709705"/>
            <a:ext cx="2057400" cy="12396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3463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896" y="1787076"/>
            <a:ext cx="7494104" cy="107539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6896" y="3013249"/>
            <a:ext cx="7494104" cy="196456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56FABE-AD04-8FE1-2DEE-E0AEF4F7B7D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72110" y="6709705"/>
            <a:ext cx="2057400" cy="12396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C4AE70-76DB-44BD-61E2-1AC694E5D87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966829" y="6709705"/>
            <a:ext cx="3553243" cy="12396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B64F08-4550-36F0-E4EB-72EE3C41A0D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922604" y="6709705"/>
            <a:ext cx="2057400" cy="12396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4841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AB1612-FBB0-3733-C67A-40B1730B390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043609" y="1410631"/>
            <a:ext cx="7563678" cy="756823"/>
          </a:xfrm>
        </p:spPr>
        <p:txBody>
          <a:bodyPr anchor="b">
            <a:normAutofit/>
          </a:bodyPr>
          <a:lstStyle>
            <a:lvl1pPr algn="ctr">
              <a:defRPr sz="48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E83B255-D361-943E-06CB-8E2D5B3AB64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43608" y="2339768"/>
            <a:ext cx="7563677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E3FF84-8F03-7208-967D-F1C0E4B5FAA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213693" y="6728791"/>
            <a:ext cx="205740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08F1CE-598D-2E71-25C6-0677D64B33E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966829" y="6728791"/>
            <a:ext cx="3553243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F36C37-D63C-9E03-393A-F305E645BB4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922604" y="6728791"/>
            <a:ext cx="205740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99308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BD27BE-DE1E-AA20-1F73-F7C97229BB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0C9005-BBC5-BCA2-E72F-E89DBD5A93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58403E-9740-9692-3077-573A853508C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213693" y="6728791"/>
            <a:ext cx="205740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511A28-88A7-1046-E80B-E33F6374C10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966829" y="6728791"/>
            <a:ext cx="3553243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27616E-B087-D319-36EF-E1AB004DF48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922604" y="6728791"/>
            <a:ext cx="205740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12171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jp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4" Type="http://schemas.openxmlformats.org/officeDocument/2006/relationships/image" Target="../media/image2.jp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A certificate with a white background&#10;&#10;Description automatically generated with medium confidence">
            <a:extLst>
              <a:ext uri="{FF2B5EF4-FFF2-40B4-BE49-F238E27FC236}">
                <a16:creationId xmlns:a16="http://schemas.microsoft.com/office/drawing/2014/main" id="{094B01BE-F7A3-8ACC-F7B5-A895E788EE04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5715" y="-1"/>
            <a:ext cx="9132571" cy="685800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981267"/>
            <a:ext cx="6336196" cy="100047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101215"/>
            <a:ext cx="6336196" cy="186179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D96894-E968-3BBA-C210-C3745AA66A9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72110" y="6709705"/>
            <a:ext cx="2057400" cy="12396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FAC313-FC50-9ED8-029F-F2AF13E6A21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966829" y="6709705"/>
            <a:ext cx="3553243" cy="12396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12CC68E-2026-FB38-0C07-BB073ACF44B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922604" y="6709705"/>
            <a:ext cx="2057400" cy="12396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93300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A white background with a logo&#10;&#10;Description automatically generated">
            <a:extLst>
              <a:ext uri="{FF2B5EF4-FFF2-40B4-BE49-F238E27FC236}">
                <a16:creationId xmlns:a16="http://schemas.microsoft.com/office/drawing/2014/main" id="{1506F40F-7C6D-2A44-4856-FF6E1BF30221}"/>
              </a:ext>
            </a:extLst>
          </p:cNvPr>
          <p:cNvPicPr>
            <a:picLocks noChangeAspect="1"/>
          </p:cNvPicPr>
          <p:nvPr userDrawn="1"/>
        </p:nvPicPr>
        <p:blipFill>
          <a:blip r:embed="rId4"/>
          <a:stretch>
            <a:fillRect/>
          </a:stretch>
        </p:blipFill>
        <p:spPr>
          <a:xfrm>
            <a:off x="5715" y="-129209"/>
            <a:ext cx="9132571" cy="6858000"/>
          </a:xfrm>
          <a:prstGeom prst="rect">
            <a:avLst/>
          </a:prstGeom>
        </p:spPr>
      </p:pic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A4398E6-13BF-7064-2F28-2A4ED643EF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8224" y="1518063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69CBE3A-58F6-E945-ECF3-75920E2A360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8224" y="2978563"/>
            <a:ext cx="7886700" cy="195124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2D3B3D9-CAA5-A802-5D7B-94B5C80451B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213693" y="6728791"/>
            <a:ext cx="205740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D1A434-08B7-A047-B63D-9B0FBF6F107B}" type="datetimeFigureOut">
              <a:rPr lang="en-US" smtClean="0"/>
              <a:t>9/6/23</a:t>
            </a:fld>
            <a:endParaRPr lang="en-US" dirty="0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567ED62F-8B9E-5198-E2A4-5808DECFB05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966829" y="6728791"/>
            <a:ext cx="3553243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A8445C4F-627E-FAA6-79E1-2E8630FFF0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922604" y="6728791"/>
            <a:ext cx="2057400" cy="10487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80C64-864A-0446-A2E1-94AC2ACBAF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2107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0CA12C-26B7-F67D-DAF8-DC1FE60A4CE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94CB0FE-D8AB-E5C1-9C97-762D18C5D1D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68217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F027AC-0B38-6AD2-203D-27A24F0C82E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C267213-8A0B-F182-D411-810230724D4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97653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11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Custom Design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Bower, Julie</dc:creator>
  <cp:lastModifiedBy>Bower, Julie</cp:lastModifiedBy>
  <cp:revision>8</cp:revision>
  <dcterms:created xsi:type="dcterms:W3CDTF">2023-08-30T20:17:55Z</dcterms:created>
  <dcterms:modified xsi:type="dcterms:W3CDTF">2023-09-06T20:03:25Z</dcterms:modified>
</cp:coreProperties>
</file>

<file path=docProps/thumbnail.jpeg>
</file>